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31998-8A56-3D4E-8438-4C93BCE22334}" v="20" dt="2025-02-19T16:54:52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1"/>
    <p:restoredTop sz="94684"/>
  </p:normalViewPr>
  <p:slideViewPr>
    <p:cSldViewPr snapToGrid="0">
      <p:cViewPr varScale="1">
        <p:scale>
          <a:sx n="120" d="100"/>
          <a:sy n="120" d="100"/>
        </p:scale>
        <p:origin x="2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DD694-1B10-8B0B-1C25-4D8B8A1EE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842868"/>
            <a:ext cx="10515599" cy="1497778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BDF9D2-9232-2D0B-3186-730472E3B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98629"/>
            <a:ext cx="10515600" cy="123700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CF3AAA-6113-824E-92B5-F003173A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92794"/>
            <a:ext cx="2743200" cy="365125"/>
          </a:xfrm>
        </p:spPr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E8A5E-D6C2-0B4E-4DEA-5164F22A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92794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4E415C-0A7E-F9EC-CAD7-F52D36E5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92794"/>
            <a:ext cx="2743200" cy="365125"/>
          </a:xfrm>
        </p:spPr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39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4A326-12D5-A6A5-5F0C-EB11DC20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3D6A29-1BF3-6519-F889-9590FC815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51F5AD-FBEC-E225-CAF7-0020A7AD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8A3F22-CB7A-13CB-932B-AE0E5A40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BA0C14-8095-FD06-30C7-8DB077CA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00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21CF89-2DBC-E6D6-B206-C36BB09FD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2F46DE-BBD6-3CDB-4128-41BDAE11E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69EBDD-7270-3CF4-7B9C-CA37B155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2DCCB0-2B53-9E6F-8AE0-78666088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B8177B-9F52-7677-05E6-3884BD7E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76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18F10-A6A5-3685-618D-CB3324CD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373BE3-CF33-57B6-BDBF-0F4022441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7EFFD6-4B84-DC63-DE94-ADDAC442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350EDB-CEA9-7D43-D9D8-D885BEAA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E3DC6-3FE2-B4A5-6F63-7A17E35A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43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E7320-32B5-572A-A163-897EFCA4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310BEE-8371-6630-C87D-0C0007857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458CE9-98CE-3FB3-4AD3-8DD7539E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0122F3-8194-DABE-CD72-00146840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BE5DC5-433E-17DD-4CD7-C6E287C1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C0FE0-5B5A-8CCF-9A3F-4EF202D2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5EC01-8340-DAAB-3404-BC45CE162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CD956-30A6-845D-8B09-012279D91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401651-F0EF-D95A-8FE0-1DD83991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74495D-7EAA-335F-BA68-E34B1B10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B2094C-9C21-EEEE-FF54-7F4CFD16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45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09D58-E1EF-1E41-B03C-0098A69F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B68CD-2604-9F3F-5AF4-FA8970700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AD0B85-0E1D-CDD0-B855-5CCB0D8BE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232777-1243-E790-1686-913512556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6E73C3-DC00-8559-0F40-FBC5397C2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442128-BAE5-0E0A-F8F1-59536C84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7FF8D0-6FEF-9D15-39F0-11396D61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102777-D938-153E-A4AB-76F18F7C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43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542C1-B0C2-274A-49FF-80CA4F1F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A67555-D47D-1859-76D5-20E613EB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20BEF0-041C-F1B0-7C36-95082205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BBB750-3861-D54A-06B8-098929E9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54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D6A574-EC05-7F4B-B5A5-FC50D2DE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EA8E57-B732-A2B1-D3EF-82979EE3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66E96-A03D-B532-7123-21F4F2CC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40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B088E-6B5D-C440-1CC7-2254735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B281F-32A2-0E75-A228-57FF727C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BC9530-ECE0-B1E6-3E48-F2DA36A92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615B3C-BC79-103A-533D-E8702F0C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A33E7E-AF6B-FCEE-304C-AA3AF8C2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FD8FFD-ABD3-17B6-1A29-5607C224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4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D20BD-28C4-6B61-0149-760A0458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F73C36-F303-72A0-30F0-562562FCD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C37948-5552-3E70-F996-7E5687C80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64BA21-E01A-C1CB-5189-C8ABF539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A905-F4B1-3D4D-9EF8-1F64B12C5BF2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2322BE-5B27-0E8B-B1B2-2943C09D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4C591F-7459-9FED-1DCD-9539139C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95E2-B852-7047-962B-4AF0265712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01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4C1BD7-E808-6082-5696-045335A5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299"/>
            <a:ext cx="10515600" cy="106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D66306-6BF5-05B9-6BC0-453A4181B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2357"/>
            <a:ext cx="10515600" cy="3613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0BC6C6-ABEE-E3A8-8EE0-4F332075F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24A905-F4B1-3D4D-9EF8-1F64B12C5BF2}" type="datetimeFigureOut">
              <a:rPr lang="fr-FR" smtClean="0"/>
              <a:pPr/>
              <a:t>19/02/2025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9BBBFE-6346-2DCF-C9DE-3FE02CEBF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994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6D91FE-2A59-CBE5-DC74-3FF8C876B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0795E2-B852-7047-962B-4AF0265712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81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167A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048BC-1FD9-4DCE-779B-4C49C9813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F319CE-6766-48D4-7F08-184C12374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49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21C66-6BBE-8797-6DDB-4C961328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CF42DC-4BFD-559C-5ACD-4F296A13F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66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FF90D-373F-EBEB-B499-41878924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2300A5-DD27-5A8C-666B-0F8BC172A0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466078-6B0E-9BF7-EC59-1651E82744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88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26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FA07240F294CBC17A04605CBD404" ma:contentTypeVersion="13" ma:contentTypeDescription="Crée un document." ma:contentTypeScope="" ma:versionID="e28e7e09342b3dc598e9cd3a54b5e002">
  <xsd:schema xmlns:xsd="http://www.w3.org/2001/XMLSchema" xmlns:xs="http://www.w3.org/2001/XMLSchema" xmlns:p="http://schemas.microsoft.com/office/2006/metadata/properties" xmlns:ns2="06e2f7bb-c9b2-4e0e-a86d-0f19da7e4936" xmlns:ns3="9b373ee6-7c28-4043-ad0b-3e3378acf4cf" targetNamespace="http://schemas.microsoft.com/office/2006/metadata/properties" ma:root="true" ma:fieldsID="262466e005abe9f26d3f50062bdc7860" ns2:_="" ns3:_="">
    <xsd:import namespace="06e2f7bb-c9b2-4e0e-a86d-0f19da7e4936"/>
    <xsd:import namespace="9b373ee6-7c28-4043-ad0b-3e3378acf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2f7bb-c9b2-4e0e-a86d-0f19da7e49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0b2f8796-86f1-410a-a0f8-a44cff0d1550}" ma:internalName="TaxCatchAll" ma:showField="CatchAllData" ma:web="06e2f7bb-c9b2-4e0e-a86d-0f19da7e4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3ee6-7c28-4043-ad0b-3e3378acf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8b40812-e03f-4107-9333-f49d2ff5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e2f7bb-c9b2-4e0e-a86d-0f19da7e4936">YFD3JESRWWD5-620435128-786558</_dlc_DocId>
    <lcf76f155ced4ddcb4097134ff3c332f xmlns="9b373ee6-7c28-4043-ad0b-3e3378acf4cf">
      <Terms xmlns="http://schemas.microsoft.com/office/infopath/2007/PartnerControls"/>
    </lcf76f155ced4ddcb4097134ff3c332f>
    <TaxCatchAll xmlns="06e2f7bb-c9b2-4e0e-a86d-0f19da7e4936" xsi:nil="true"/>
    <_dlc_DocIdUrl xmlns="06e2f7bb-c9b2-4e0e-a86d-0f19da7e4936">
      <Url>https://idpegasesas.sharepoint.com/sites/ComnCoEvents/_layouts/15/DocIdRedir.aspx?ID=YFD3JESRWWD5-620435128-786558</Url>
      <Description>YFD3JESRWWD5-620435128-786558</Description>
    </_dlc_DocIdUrl>
  </documentManagement>
</p:properties>
</file>

<file path=customXml/itemProps1.xml><?xml version="1.0" encoding="utf-8"?>
<ds:datastoreItem xmlns:ds="http://schemas.openxmlformats.org/officeDocument/2006/customXml" ds:itemID="{9F3007EE-E725-4CB6-9784-8227393B1D74}"/>
</file>

<file path=customXml/itemProps2.xml><?xml version="1.0" encoding="utf-8"?>
<ds:datastoreItem xmlns:ds="http://schemas.openxmlformats.org/officeDocument/2006/customXml" ds:itemID="{4567B07E-62BA-434A-963A-B5216A61E10F}"/>
</file>

<file path=customXml/itemProps3.xml><?xml version="1.0" encoding="utf-8"?>
<ds:datastoreItem xmlns:ds="http://schemas.openxmlformats.org/officeDocument/2006/customXml" ds:itemID="{DD6F9018-C8AA-46E8-82C2-F319C03C62BA}"/>
</file>

<file path=customXml/itemProps4.xml><?xml version="1.0" encoding="utf-8"?>
<ds:datastoreItem xmlns:ds="http://schemas.openxmlformats.org/officeDocument/2006/customXml" ds:itemID="{909F08A4-3721-449A-86AC-1F2CDDD29756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Léa WEBER</dc:creator>
  <cp:lastModifiedBy>Léa WEBER</cp:lastModifiedBy>
  <cp:revision>1</cp:revision>
  <dcterms:created xsi:type="dcterms:W3CDTF">2025-02-19T16:50:23Z</dcterms:created>
  <dcterms:modified xsi:type="dcterms:W3CDTF">2025-02-19T16:55:20Z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0x0101007EB8FA07240F294CBC17A04605CBD404</vt:lpwstr>
  </property>
  <property fmtid="{D5CDD505-2E9C-101B-9397-08002B2CF9AE}" pid="3" name="_dlc_DocIdItemGuid">
    <vt:lpwstr>923323b0-3857-41e2-84e2-d245bba7b290</vt:lpwstr>
  </property>
</Properties>
</file>